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71" r:id="rId3"/>
    <p:sldId id="272" r:id="rId4"/>
    <p:sldId id="276" r:id="rId5"/>
    <p:sldId id="274" r:id="rId6"/>
    <p:sldId id="275" r:id="rId7"/>
    <p:sldId id="266" r:id="rId8"/>
    <p:sldId id="270" r:id="rId9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037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FC3FA3-3109-4027-916C-EEBDFEDE98D7}" type="datetimeFigureOut">
              <a:rPr lang="hu-HU" smtClean="0"/>
              <a:t>2021. 03. 11.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6DA8A7-CEC1-4545-AA06-0BABC4CDF91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633901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1777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05976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30538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69382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04537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47720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93685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24823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67264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78402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57172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7B788F-6280-45BD-9215-C5DEEE24B9C3}" type="datetimeFigureOut">
              <a:rPr lang="hu-HU" smtClean="0"/>
              <a:t>2021. 03. 11.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2799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ort.hu/adatlap/film/tv/holt-koltok-tarsasaga-dead-poets-society/movie-1088" TargetMode="External"/><Relationship Id="rId2" Type="http://schemas.openxmlformats.org/officeDocument/2006/relationships/hyperlink" Target="https://www.youtube.com/watch?v=imYj8QNTV0k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quiz-maker.com/QTI2654J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iddenobjectgames.com/game/Find+the+cat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pik.com/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251520" y="188640"/>
            <a:ext cx="8280920" cy="5688632"/>
          </a:xfrm>
        </p:spPr>
        <p:txBody>
          <a:bodyPr>
            <a:normAutofit fontScale="90000"/>
          </a:bodyPr>
          <a:lstStyle/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hu-HU" b="1" dirty="0">
                <a:solidFill>
                  <a:schemeClr val="bg1"/>
                </a:solidFill>
                <a:latin typeface="Comic Sans MS"/>
                <a:ea typeface="Calibri"/>
                <a:cs typeface="Times New Roman"/>
              </a:rPr>
              <a:t/>
            </a:r>
            <a:br>
              <a:rPr lang="hu-HU" b="1" dirty="0">
                <a:solidFill>
                  <a:schemeClr val="bg1"/>
                </a:solidFill>
                <a:latin typeface="Comic Sans MS"/>
                <a:ea typeface="Calibri"/>
                <a:cs typeface="Times New Roman"/>
              </a:rPr>
            </a:br>
            <a:r>
              <a:rPr lang="hu-HU" b="1" dirty="0" smtClean="0">
                <a:solidFill>
                  <a:schemeClr val="bg1"/>
                </a:solidFill>
                <a:effectLst/>
                <a:latin typeface="Comic Sans MS"/>
                <a:ea typeface="Calibri"/>
                <a:cs typeface="Times New Roman"/>
              </a:rPr>
              <a:t/>
            </a:r>
            <a:br>
              <a:rPr lang="hu-HU" b="1" dirty="0" smtClean="0">
                <a:solidFill>
                  <a:schemeClr val="bg1"/>
                </a:solidFill>
                <a:effectLst/>
                <a:latin typeface="Comic Sans MS"/>
                <a:ea typeface="Calibri"/>
                <a:cs typeface="Times New Roman"/>
              </a:rPr>
            </a:br>
            <a:r>
              <a:rPr lang="hu-HU" b="1" dirty="0" smtClean="0">
                <a:solidFill>
                  <a:schemeClr val="bg1"/>
                </a:solidFill>
                <a:effectLst/>
                <a:latin typeface="Comic Sans MS"/>
                <a:ea typeface="Calibri"/>
                <a:cs typeface="Times New Roman"/>
              </a:rPr>
              <a:t/>
            </a:r>
            <a:br>
              <a:rPr lang="hu-HU" b="1" dirty="0" smtClean="0">
                <a:solidFill>
                  <a:schemeClr val="bg1"/>
                </a:solidFill>
                <a:effectLst/>
                <a:latin typeface="Comic Sans MS"/>
                <a:ea typeface="Calibri"/>
                <a:cs typeface="Times New Roman"/>
              </a:rPr>
            </a:br>
            <a:r>
              <a:rPr lang="hu-HU" b="1" dirty="0" smtClean="0">
                <a:solidFill>
                  <a:schemeClr val="bg1"/>
                </a:solidFill>
                <a:effectLst/>
                <a:latin typeface="Comic Sans MS"/>
                <a:ea typeface="Calibri"/>
                <a:cs typeface="Times New Roman"/>
              </a:rPr>
              <a:t/>
            </a:r>
            <a:br>
              <a:rPr lang="hu-HU" b="1" dirty="0" smtClean="0">
                <a:solidFill>
                  <a:schemeClr val="bg1"/>
                </a:solidFill>
                <a:effectLst/>
                <a:latin typeface="Comic Sans MS"/>
                <a:ea typeface="Calibri"/>
                <a:cs typeface="Times New Roman"/>
              </a:rPr>
            </a:br>
            <a:r>
              <a:rPr lang="hu-HU" b="1" dirty="0">
                <a:solidFill>
                  <a:schemeClr val="bg1"/>
                </a:solidFill>
                <a:latin typeface="Comic Sans MS"/>
                <a:ea typeface="Calibri"/>
                <a:cs typeface="Times New Roman"/>
              </a:rPr>
              <a:t/>
            </a:r>
            <a:br>
              <a:rPr lang="hu-HU" b="1" dirty="0">
                <a:solidFill>
                  <a:schemeClr val="bg1"/>
                </a:solidFill>
                <a:latin typeface="Comic Sans MS"/>
                <a:ea typeface="Calibri"/>
                <a:cs typeface="Times New Roman"/>
              </a:rPr>
            </a:br>
            <a:r>
              <a:rPr lang="hu-HU" b="1" dirty="0" smtClean="0">
                <a:solidFill>
                  <a:schemeClr val="bg1"/>
                </a:solidFill>
                <a:latin typeface="Comic Sans MS"/>
                <a:ea typeface="Calibri"/>
                <a:cs typeface="Times New Roman"/>
              </a:rPr>
              <a:t/>
            </a:r>
            <a:br>
              <a:rPr lang="hu-HU" b="1" dirty="0" smtClean="0">
                <a:solidFill>
                  <a:schemeClr val="bg1"/>
                </a:solidFill>
                <a:latin typeface="Comic Sans MS"/>
                <a:ea typeface="Calibri"/>
                <a:cs typeface="Times New Roman"/>
              </a:rPr>
            </a:br>
            <a:r>
              <a:rPr lang="hu-HU" b="1" dirty="0">
                <a:solidFill>
                  <a:schemeClr val="bg1"/>
                </a:solidFill>
                <a:latin typeface="Comic Sans MS"/>
                <a:ea typeface="Calibri"/>
                <a:cs typeface="Times New Roman"/>
              </a:rPr>
              <a:t/>
            </a:r>
            <a:br>
              <a:rPr lang="hu-HU" b="1" dirty="0">
                <a:solidFill>
                  <a:schemeClr val="bg1"/>
                </a:solidFill>
                <a:latin typeface="Comic Sans MS"/>
                <a:ea typeface="Calibri"/>
                <a:cs typeface="Times New Roman"/>
              </a:rPr>
            </a:br>
            <a:r>
              <a:rPr lang="hu-HU" b="1" dirty="0" smtClean="0">
                <a:solidFill>
                  <a:schemeClr val="bg1"/>
                </a:solidFill>
                <a:latin typeface="Comic Sans MS"/>
                <a:ea typeface="Calibri"/>
                <a:cs typeface="Times New Roman"/>
              </a:rPr>
              <a:t/>
            </a:r>
            <a:br>
              <a:rPr lang="hu-HU" b="1" dirty="0" smtClean="0">
                <a:solidFill>
                  <a:schemeClr val="bg1"/>
                </a:solidFill>
                <a:latin typeface="Comic Sans MS"/>
                <a:ea typeface="Calibri"/>
                <a:cs typeface="Times New Roman"/>
              </a:rPr>
            </a:br>
            <a:r>
              <a:rPr lang="hu-HU" b="1" dirty="0">
                <a:solidFill>
                  <a:schemeClr val="bg1"/>
                </a:solidFill>
                <a:latin typeface="Comic Sans MS"/>
                <a:ea typeface="Calibri"/>
                <a:cs typeface="Times New Roman"/>
              </a:rPr>
              <a:t/>
            </a:r>
            <a:br>
              <a:rPr lang="hu-HU" b="1" dirty="0">
                <a:solidFill>
                  <a:schemeClr val="bg1"/>
                </a:solidFill>
                <a:latin typeface="Comic Sans MS"/>
                <a:ea typeface="Calibri"/>
                <a:cs typeface="Times New Roman"/>
              </a:rPr>
            </a:br>
            <a:r>
              <a:rPr lang="hu-HU" b="1" dirty="0" smtClean="0">
                <a:solidFill>
                  <a:schemeClr val="bg1"/>
                </a:solidFill>
                <a:latin typeface="Comic Sans MS"/>
                <a:ea typeface="Calibri"/>
                <a:cs typeface="Times New Roman"/>
              </a:rPr>
              <a:t/>
            </a:r>
            <a:br>
              <a:rPr lang="hu-HU" b="1" dirty="0" smtClean="0">
                <a:solidFill>
                  <a:schemeClr val="bg1"/>
                </a:solidFill>
                <a:latin typeface="Comic Sans MS"/>
                <a:ea typeface="Calibri"/>
                <a:cs typeface="Times New Roman"/>
              </a:rPr>
            </a:br>
            <a:r>
              <a:rPr lang="hu-HU" b="1" dirty="0" smtClean="0">
                <a:solidFill>
                  <a:schemeClr val="bg1"/>
                </a:solidFill>
                <a:latin typeface="Comic Sans MS"/>
                <a:ea typeface="Calibri"/>
                <a:cs typeface="Times New Roman"/>
              </a:rPr>
              <a:t>  </a:t>
            </a:r>
            <a:r>
              <a:rPr lang="hu-HU" b="1" dirty="0" smtClean="0">
                <a:solidFill>
                  <a:schemeClr val="bg1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Kedves  </a:t>
            </a:r>
            <a:r>
              <a:rPr lang="hu-HU" b="1" dirty="0">
                <a:solidFill>
                  <a:schemeClr val="bg1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fejlesztősök</a:t>
            </a:r>
            <a:r>
              <a:rPr lang="hu-HU" b="1" dirty="0" smtClean="0">
                <a:solidFill>
                  <a:schemeClr val="bg1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!</a:t>
            </a:r>
            <a:br>
              <a:rPr lang="hu-HU" b="1" dirty="0" smtClean="0">
                <a:solidFill>
                  <a:schemeClr val="bg1"/>
                </a:solidFill>
                <a:latin typeface="Comic Sans MS" panose="030F0702030302020204" pitchFamily="66" charset="0"/>
                <a:ea typeface="Calibri"/>
                <a:cs typeface="Times New Roman"/>
              </a:rPr>
            </a:br>
            <a:r>
              <a:rPr lang="hu-HU" b="1" dirty="0" smtClean="0">
                <a:solidFill>
                  <a:schemeClr val="bg1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/>
            </a:r>
            <a:br>
              <a:rPr lang="hu-HU" b="1" dirty="0" smtClean="0">
                <a:solidFill>
                  <a:schemeClr val="bg1"/>
                </a:solidFill>
                <a:latin typeface="Comic Sans MS" panose="030F0702030302020204" pitchFamily="66" charset="0"/>
                <a:ea typeface="Calibri"/>
                <a:cs typeface="Times New Roman"/>
              </a:rPr>
            </a:br>
            <a:r>
              <a:rPr lang="hu-HU" b="1" dirty="0">
                <a:solidFill>
                  <a:schemeClr val="bg1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/>
            </a:r>
            <a:br>
              <a:rPr lang="hu-HU" b="1" dirty="0">
                <a:solidFill>
                  <a:schemeClr val="bg1"/>
                </a:solidFill>
                <a:latin typeface="Comic Sans MS" panose="030F0702030302020204" pitchFamily="66" charset="0"/>
                <a:ea typeface="Calibri"/>
                <a:cs typeface="Times New Roman"/>
              </a:rPr>
            </a:br>
            <a:r>
              <a:rPr lang="hu-HU" b="1" dirty="0" smtClean="0">
                <a:solidFill>
                  <a:schemeClr val="bg1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/>
            </a:r>
            <a:br>
              <a:rPr lang="hu-HU" b="1" dirty="0" smtClean="0">
                <a:solidFill>
                  <a:schemeClr val="bg1"/>
                </a:solidFill>
                <a:latin typeface="Comic Sans MS" panose="030F0702030302020204" pitchFamily="66" charset="0"/>
                <a:ea typeface="Calibri"/>
                <a:cs typeface="Times New Roman"/>
              </a:rPr>
            </a:br>
            <a:r>
              <a:rPr lang="hu-HU" sz="4000" b="1" dirty="0" smtClean="0">
                <a:solidFill>
                  <a:schemeClr val="bg1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Szeretettel </a:t>
            </a:r>
            <a:r>
              <a:rPr lang="hu-HU" sz="4000" b="1" dirty="0">
                <a:solidFill>
                  <a:schemeClr val="bg1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küldöm </a:t>
            </a:r>
            <a:r>
              <a:rPr lang="hu-HU" sz="4000" b="1" dirty="0" smtClean="0">
                <a:solidFill>
                  <a:schemeClr val="bg1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Nektek</a:t>
            </a:r>
            <a:br>
              <a:rPr lang="hu-HU" sz="4000" b="1" dirty="0" smtClean="0">
                <a:solidFill>
                  <a:schemeClr val="bg1"/>
                </a:solidFill>
                <a:latin typeface="Comic Sans MS" panose="030F0702030302020204" pitchFamily="66" charset="0"/>
                <a:ea typeface="Calibri"/>
                <a:cs typeface="Times New Roman"/>
              </a:rPr>
            </a:br>
            <a:r>
              <a:rPr lang="hu-HU" sz="3600" b="1" dirty="0" smtClean="0">
                <a:solidFill>
                  <a:schemeClr val="bg1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 </a:t>
            </a:r>
            <a:r>
              <a:rPr lang="hu-HU" sz="3600" b="1" dirty="0">
                <a:solidFill>
                  <a:schemeClr val="bg1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ezeket a kis feladatokat</a:t>
            </a:r>
            <a:r>
              <a:rPr lang="hu-HU" sz="3600" b="1" dirty="0" smtClean="0">
                <a:solidFill>
                  <a:schemeClr val="bg1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!</a:t>
            </a:r>
            <a:br>
              <a:rPr lang="hu-HU" sz="3600" b="1" dirty="0" smtClean="0">
                <a:solidFill>
                  <a:schemeClr val="bg1"/>
                </a:solidFill>
                <a:latin typeface="Comic Sans MS" panose="030F0702030302020204" pitchFamily="66" charset="0"/>
                <a:ea typeface="Calibri"/>
                <a:cs typeface="Times New Roman"/>
              </a:rPr>
            </a:br>
            <a:r>
              <a:rPr lang="hu-HU" sz="4000" b="1" dirty="0" smtClean="0">
                <a:solidFill>
                  <a:schemeClr val="bg1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Dóri </a:t>
            </a:r>
            <a:r>
              <a:rPr lang="hu-HU" sz="4000" b="1" dirty="0">
                <a:solidFill>
                  <a:schemeClr val="bg1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néni</a:t>
            </a:r>
            <a:br>
              <a:rPr lang="hu-HU" sz="4000" b="1" dirty="0">
                <a:solidFill>
                  <a:schemeClr val="bg1"/>
                </a:solidFill>
                <a:latin typeface="Comic Sans MS" panose="030F0702030302020204" pitchFamily="66" charset="0"/>
                <a:ea typeface="Calibri"/>
                <a:cs typeface="Times New Roman"/>
              </a:rPr>
            </a:br>
            <a:r>
              <a:rPr lang="hu-HU" sz="4000" b="1" dirty="0" err="1">
                <a:solidFill>
                  <a:srgbClr val="7030A0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csikdorineni</a:t>
            </a:r>
            <a:r>
              <a:rPr lang="hu-HU" sz="4000" b="1" dirty="0">
                <a:solidFill>
                  <a:srgbClr val="7030A0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@</a:t>
            </a:r>
            <a:r>
              <a:rPr lang="hu-HU" sz="4000" b="1" dirty="0" err="1">
                <a:solidFill>
                  <a:srgbClr val="7030A0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gmail.com</a:t>
            </a:r>
            <a:r>
              <a:rPr lang="hu-HU" sz="4000" dirty="0">
                <a:solidFill>
                  <a:srgbClr val="7030A0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/>
            </a:r>
            <a:br>
              <a:rPr lang="hu-HU" sz="4000" dirty="0">
                <a:solidFill>
                  <a:srgbClr val="7030A0"/>
                </a:solidFill>
                <a:latin typeface="Comic Sans MS" panose="030F0702030302020204" pitchFamily="66" charset="0"/>
                <a:ea typeface="Calibri"/>
                <a:cs typeface="Times New Roman"/>
              </a:rPr>
            </a:br>
            <a:r>
              <a:rPr lang="hu-HU" sz="3600" dirty="0">
                <a:solidFill>
                  <a:schemeClr val="bg1"/>
                </a:solidFill>
                <a:ea typeface="Calibri"/>
                <a:cs typeface="Times New Roman"/>
              </a:rPr>
              <a:t/>
            </a:r>
            <a:br>
              <a:rPr lang="hu-HU" sz="3600" dirty="0">
                <a:solidFill>
                  <a:schemeClr val="bg1"/>
                </a:solidFill>
                <a:ea typeface="Calibri"/>
                <a:cs typeface="Times New Roman"/>
              </a:rPr>
            </a:br>
            <a:r>
              <a:rPr lang="hu-HU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  <a:t/>
            </a:r>
            <a:br>
              <a:rPr lang="hu-HU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</a:br>
            <a:r>
              <a:rPr lang="hu-HU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  <a:t/>
            </a:r>
            <a:br>
              <a:rPr lang="hu-HU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</a:br>
            <a:r>
              <a:rPr lang="hu-HU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  <a:t/>
            </a:r>
            <a:br>
              <a:rPr lang="hu-HU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</a:br>
            <a:r>
              <a:rPr lang="hu-HU" b="1" dirty="0" smtClean="0">
                <a:solidFill>
                  <a:schemeClr val="bg1"/>
                </a:solidFill>
                <a:latin typeface="Comic Sans MS"/>
                <a:ea typeface="Calibri"/>
                <a:cs typeface="Times New Roman"/>
              </a:rPr>
              <a:t/>
            </a:r>
            <a:br>
              <a:rPr lang="hu-HU" b="1" dirty="0" smtClean="0">
                <a:solidFill>
                  <a:schemeClr val="bg1"/>
                </a:solidFill>
                <a:latin typeface="Comic Sans MS"/>
                <a:ea typeface="Calibri"/>
                <a:cs typeface="Times New Roman"/>
              </a:rPr>
            </a:br>
            <a:r>
              <a:rPr lang="hu-HU" sz="4000" b="1" dirty="0">
                <a:solidFill>
                  <a:srgbClr val="FF0000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/>
            </a:r>
            <a:br>
              <a:rPr lang="hu-HU" sz="4000" b="1" dirty="0">
                <a:solidFill>
                  <a:srgbClr val="FF0000"/>
                </a:solidFill>
                <a:latin typeface="Comic Sans MS" panose="030F0702030302020204" pitchFamily="66" charset="0"/>
                <a:ea typeface="Calibri"/>
                <a:cs typeface="Times New Roman"/>
              </a:rPr>
            </a:br>
            <a:r>
              <a:rPr lang="hu-HU" sz="4000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  <a:t/>
            </a:r>
            <a:br>
              <a:rPr lang="hu-HU" sz="4000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</a:br>
            <a:r>
              <a:rPr lang="hu-HU" sz="4000" dirty="0">
                <a:solidFill>
                  <a:schemeClr val="bg1"/>
                </a:solidFill>
                <a:ea typeface="Calibri"/>
                <a:cs typeface="Times New Roman"/>
              </a:rPr>
              <a:t/>
            </a:r>
            <a:br>
              <a:rPr lang="hu-HU" sz="4000" dirty="0">
                <a:solidFill>
                  <a:schemeClr val="bg1"/>
                </a:solidFill>
                <a:ea typeface="Calibri"/>
                <a:cs typeface="Times New Roman"/>
              </a:rPr>
            </a:br>
            <a:r>
              <a:rPr lang="hu-HU" sz="4000" dirty="0">
                <a:solidFill>
                  <a:schemeClr val="bg1"/>
                </a:solidFill>
                <a:ea typeface="Calibri"/>
                <a:cs typeface="Times New Roman"/>
              </a:rPr>
              <a:t/>
            </a:r>
            <a:br>
              <a:rPr lang="hu-HU" sz="4000" dirty="0">
                <a:solidFill>
                  <a:schemeClr val="bg1"/>
                </a:solidFill>
                <a:ea typeface="Calibri"/>
                <a:cs typeface="Times New Roman"/>
              </a:rPr>
            </a:br>
            <a:endParaRPr lang="hu-HU" sz="4000" dirty="0">
              <a:solidFill>
                <a:srgbClr val="002060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6355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064896" cy="3816424"/>
          </a:xfrm>
        </p:spPr>
        <p:txBody>
          <a:bodyPr>
            <a:normAutofit/>
          </a:bodyPr>
          <a:lstStyle/>
          <a:p>
            <a:r>
              <a:rPr lang="hu-HU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Nézd </a:t>
            </a:r>
            <a:r>
              <a:rPr lang="hu-HU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meg ezt a filmjelenetet!</a:t>
            </a:r>
            <a:br>
              <a:rPr lang="hu-HU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hu-HU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 részlet a </a:t>
            </a:r>
            <a:r>
              <a:rPr lang="hu-HU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Holt költők társasága </a:t>
            </a:r>
            <a:r>
              <a:rPr lang="hu-HU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című filmből </a:t>
            </a:r>
            <a:r>
              <a:rPr lang="hu-HU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van</a:t>
            </a:r>
            <a:endParaRPr lang="hu-HU" sz="36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43608" y="3573016"/>
            <a:ext cx="7200800" cy="2448272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endParaRPr lang="hu-HU" dirty="0">
              <a:hlinkClick r:id="rId2"/>
            </a:endParaRPr>
          </a:p>
          <a:p>
            <a:pPr marL="0" indent="0" algn="ctr">
              <a:buNone/>
            </a:pPr>
            <a:r>
              <a:rPr lang="hu-HU" b="1" dirty="0" smtClean="0">
                <a:latin typeface="Comic Sans MS" panose="030F0702030302020204" pitchFamily="66" charset="0"/>
                <a:hlinkClick r:id="rId2"/>
              </a:rPr>
              <a:t>https</a:t>
            </a:r>
            <a:r>
              <a:rPr lang="hu-HU" b="1" dirty="0">
                <a:latin typeface="Comic Sans MS" panose="030F0702030302020204" pitchFamily="66" charset="0"/>
                <a:hlinkClick r:id="rId2"/>
              </a:rPr>
              <a:t>://</a:t>
            </a:r>
            <a:r>
              <a:rPr lang="hu-HU" b="1" dirty="0" smtClean="0">
                <a:latin typeface="Comic Sans MS" panose="030F0702030302020204" pitchFamily="66" charset="0"/>
                <a:hlinkClick r:id="rId2"/>
              </a:rPr>
              <a:t>www.youtube.com/watch?v=imYj8QNTV0k</a:t>
            </a:r>
            <a:endParaRPr lang="hu-HU" b="1" dirty="0" smtClean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hu-HU" dirty="0"/>
          </a:p>
          <a:p>
            <a:pPr marL="0" indent="0" algn="ctr">
              <a:buNone/>
            </a:pPr>
            <a:r>
              <a:rPr lang="hu-HU" sz="4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 </a:t>
            </a:r>
            <a:r>
              <a:rPr lang="hu-HU" sz="4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filmről </a:t>
            </a:r>
            <a:r>
              <a:rPr lang="hu-HU" sz="4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olvashatsz </a:t>
            </a:r>
            <a:r>
              <a:rPr lang="hu-HU" sz="4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 </a:t>
            </a:r>
            <a:r>
              <a:rPr lang="hu-HU" sz="4600" b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Port.hu</a:t>
            </a:r>
            <a:r>
              <a:rPr lang="hu-HU" sz="4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oldalon is</a:t>
            </a:r>
            <a:r>
              <a:rPr lang="hu-HU" sz="4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:</a:t>
            </a:r>
            <a:endParaRPr lang="hu-HU" sz="4600" b="1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hu-HU" sz="4600" b="1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hu-HU" sz="4600" b="1" dirty="0" smtClean="0">
                <a:solidFill>
                  <a:srgbClr val="FF0000"/>
                </a:solidFill>
                <a:latin typeface="Comic Sans MS" panose="030F0702030302020204" pitchFamily="66" charset="0"/>
                <a:hlinkClick r:id="rId3"/>
              </a:rPr>
              <a:t>https</a:t>
            </a:r>
            <a:r>
              <a:rPr lang="hu-HU" sz="4600" b="1" dirty="0">
                <a:solidFill>
                  <a:srgbClr val="FF0000"/>
                </a:solidFill>
                <a:latin typeface="Comic Sans MS" panose="030F0702030302020204" pitchFamily="66" charset="0"/>
                <a:hlinkClick r:id="rId3"/>
              </a:rPr>
              <a:t>://</a:t>
            </a:r>
            <a:r>
              <a:rPr lang="hu-HU" sz="4600" b="1" dirty="0" smtClean="0">
                <a:solidFill>
                  <a:srgbClr val="FF0000"/>
                </a:solidFill>
                <a:latin typeface="Comic Sans MS" panose="030F0702030302020204" pitchFamily="66" charset="0"/>
                <a:hlinkClick r:id="rId3"/>
              </a:rPr>
              <a:t>port.hu/adatlap/film/tv/holt-koltok-tarsasaga-dead-poets-society/movie-1088</a:t>
            </a:r>
            <a:endParaRPr lang="hu-HU" sz="4600" b="1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hu-HU" b="1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hu-HU" dirty="0"/>
          </a:p>
          <a:p>
            <a:pPr marL="0" indent="0" algn="ctr">
              <a:buNone/>
            </a:pPr>
            <a:endParaRPr lang="hu-HU" dirty="0" smtClean="0"/>
          </a:p>
          <a:p>
            <a:pPr marL="0" indent="0" algn="ctr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91436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5530626"/>
          </a:xfrm>
        </p:spPr>
        <p:txBody>
          <a:bodyPr>
            <a:noAutofit/>
          </a:bodyPr>
          <a:lstStyle/>
          <a:p>
            <a:r>
              <a:rPr lang="hu-HU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hu-HU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hu-HU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hu-HU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hu-HU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hu-HU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hu-HU" sz="3600" b="1" dirty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hu-HU" sz="3600" b="1" dirty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hu-HU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hu-HU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hu-HU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Kattints erre a linkre!</a:t>
            </a:r>
            <a:r>
              <a:rPr lang="hu-HU" sz="3600" b="1" dirty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hu-HU" sz="3600" b="1" dirty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hu-HU" sz="3600" b="1" dirty="0">
                <a:solidFill>
                  <a:srgbClr val="FF0000"/>
                </a:solidFill>
                <a:latin typeface="Comic Sans MS" panose="030F0702030302020204" pitchFamily="66" charset="0"/>
                <a:hlinkClick r:id="rId2"/>
              </a:rPr>
              <a:t>http://</a:t>
            </a:r>
            <a:r>
              <a:rPr lang="hu-HU" sz="3600" b="1" dirty="0" smtClean="0">
                <a:solidFill>
                  <a:srgbClr val="FF0000"/>
                </a:solidFill>
                <a:latin typeface="Comic Sans MS" panose="030F0702030302020204" pitchFamily="66" charset="0"/>
                <a:hlinkClick r:id="rId2"/>
              </a:rPr>
              <a:t>www.quiz-maker.com/QTI2654JE</a:t>
            </a:r>
            <a:r>
              <a:rPr lang="hu-HU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hu-HU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hu-HU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hu-HU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hu-HU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Válaszolj a kérdésekre a film részlet és a </a:t>
            </a:r>
            <a:r>
              <a:rPr lang="hu-HU" sz="3600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P</a:t>
            </a:r>
            <a:r>
              <a:rPr lang="hu-HU" sz="3600" b="1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ort.hu</a:t>
            </a:r>
            <a:r>
              <a:rPr lang="hu-HU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alapján!</a:t>
            </a:r>
            <a:r>
              <a:rPr lang="hu-HU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hu-HU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hu-HU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hu-HU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hu-HU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Ha készen vagy, készíts képernyőfotót és </a:t>
            </a:r>
            <a:r>
              <a:rPr lang="hu-HU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küldd el nekem </a:t>
            </a:r>
            <a:r>
              <a:rPr lang="hu-HU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e-mailben!</a:t>
            </a:r>
            <a:br>
              <a:rPr lang="hu-HU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hu-HU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hu-HU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endParaRPr lang="hu-HU" sz="36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2197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ép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775892"/>
            <a:ext cx="3962400" cy="5761485"/>
          </a:xfrm>
          <a:prstGeom prst="rect">
            <a:avLst/>
          </a:prstGeom>
        </p:spPr>
      </p:pic>
      <p:sp>
        <p:nvSpPr>
          <p:cNvPr id="5" name="Szövegdoboz 4"/>
          <p:cNvSpPr txBox="1"/>
          <p:nvPr/>
        </p:nvSpPr>
        <p:spPr>
          <a:xfrm>
            <a:off x="5868144" y="1412776"/>
            <a:ext cx="2376264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Figyelj!</a:t>
            </a:r>
          </a:p>
          <a:p>
            <a:endParaRPr lang="hu-HU" sz="2000" b="1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hu-HU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Két törtet csak akkor vonhatsz ki egymásból, ha EGYFORMA  A NEVEZŐJÜK!</a:t>
            </a:r>
          </a:p>
          <a:p>
            <a:endParaRPr lang="hu-HU" sz="2000" b="1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hu-HU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Ha nem </a:t>
            </a:r>
            <a:r>
              <a:rPr lang="hu-HU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egyforma, </a:t>
            </a:r>
            <a:r>
              <a:rPr lang="hu-HU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akkor </a:t>
            </a:r>
            <a:r>
              <a:rPr lang="hu-HU" sz="20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hozd őket közös nevezőre</a:t>
            </a:r>
            <a:r>
              <a:rPr lang="hu-HU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!</a:t>
            </a:r>
          </a:p>
          <a:p>
            <a:endParaRPr lang="hu-HU" sz="2000" b="1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hu-HU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 választ küldd el e-mailben!</a:t>
            </a:r>
            <a:endParaRPr lang="hu-HU" dirty="0" smtClean="0"/>
          </a:p>
          <a:p>
            <a:pPr marL="342900" indent="-342900">
              <a:buAutoNum type="arabicPlain" startAt="42"/>
            </a:pPr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pPr marL="342900" indent="-342900">
              <a:buAutoNum type="arabicPlain" startAt="5"/>
            </a:pPr>
            <a:endParaRPr lang="hu-HU" dirty="0"/>
          </a:p>
          <a:p>
            <a:endParaRPr lang="hu-HU" dirty="0"/>
          </a:p>
        </p:txBody>
      </p:sp>
      <p:sp>
        <p:nvSpPr>
          <p:cNvPr id="6" name="Cím 5"/>
          <p:cNvSpPr>
            <a:spLocks noGrp="1"/>
          </p:cNvSpPr>
          <p:nvPr>
            <p:ph type="title"/>
          </p:nvPr>
        </p:nvSpPr>
        <p:spPr>
          <a:xfrm>
            <a:off x="498376" y="116632"/>
            <a:ext cx="8147248" cy="720080"/>
          </a:xfrm>
        </p:spPr>
        <p:txBody>
          <a:bodyPr>
            <a:normAutofit/>
          </a:bodyPr>
          <a:lstStyle/>
          <a:p>
            <a:r>
              <a:rPr lang="hu-HU" sz="32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Mit mondott Micimackó?</a:t>
            </a:r>
            <a:endParaRPr lang="hu-HU" sz="32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916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9552" y="26369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u-HU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Elbújt egy nyuszi a cicák között.</a:t>
            </a:r>
            <a:br>
              <a:rPr lang="hu-HU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hu-HU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Keresd meg!</a:t>
            </a:r>
            <a:endParaRPr lang="hu-HU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0951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36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/>
            </a:r>
            <a:br>
              <a:rPr lang="hu-HU" sz="36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</a:br>
            <a:r>
              <a:rPr lang="hu-HU" dirty="0" smtClean="0"/>
              <a:t>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9491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59216" cy="5098578"/>
          </a:xfrm>
        </p:spPr>
        <p:txBody>
          <a:bodyPr>
            <a:normAutofit fontScale="90000"/>
          </a:bodyPr>
          <a:lstStyle/>
          <a:p>
            <a:pPr marL="0" lvl="0" indent="0"/>
            <a:r>
              <a:rPr lang="hu-HU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/>
            </a:r>
            <a:br>
              <a:rPr lang="hu-HU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</a:br>
            <a:r>
              <a:rPr lang="hu-HU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/>
            </a:r>
            <a:br>
              <a:rPr lang="hu-HU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</a:br>
            <a:r>
              <a:rPr lang="hu-HU" b="1" dirty="0">
                <a:solidFill>
                  <a:srgbClr val="7030A0"/>
                </a:solidFill>
                <a:latin typeface="Comic Sans MS" panose="030F0702030302020204" pitchFamily="66" charset="0"/>
              </a:rPr>
              <a:t/>
            </a:r>
            <a:br>
              <a:rPr lang="hu-HU" b="1" dirty="0">
                <a:solidFill>
                  <a:srgbClr val="7030A0"/>
                </a:solidFill>
                <a:latin typeface="Comic Sans MS" panose="030F0702030302020204" pitchFamily="66" charset="0"/>
              </a:rPr>
            </a:br>
            <a:r>
              <a:rPr lang="hu-HU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/>
            </a:r>
            <a:br>
              <a:rPr lang="hu-HU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</a:br>
            <a:r>
              <a:rPr lang="hu-HU" b="1" dirty="0">
                <a:solidFill>
                  <a:srgbClr val="7030A0"/>
                </a:solidFill>
                <a:latin typeface="Comic Sans MS" panose="030F0702030302020204" pitchFamily="66" charset="0"/>
              </a:rPr>
              <a:t/>
            </a:r>
            <a:br>
              <a:rPr lang="hu-HU" b="1" dirty="0">
                <a:solidFill>
                  <a:srgbClr val="7030A0"/>
                </a:solidFill>
                <a:latin typeface="Comic Sans MS" panose="030F0702030302020204" pitchFamily="66" charset="0"/>
              </a:rPr>
            </a:br>
            <a:r>
              <a:rPr lang="hu-HU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Végül egy kis játék!</a:t>
            </a:r>
            <a:br>
              <a:rPr lang="hu-HU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hu-HU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Kattints a linkre!</a:t>
            </a:r>
            <a:br>
              <a:rPr lang="hu-HU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hu-HU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Találd meg, hol nyávog a macska! </a:t>
            </a:r>
            <a:r>
              <a:rPr lang="hu-HU" b="1" dirty="0" smtClean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</a:t>
            </a:r>
            <a:br>
              <a:rPr lang="hu-HU" b="1" dirty="0" smtClean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</a:br>
            <a:r>
              <a:rPr lang="hu-HU" b="1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/>
            </a:r>
            <a:br>
              <a:rPr lang="hu-HU" b="1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</a:br>
            <a:r>
              <a:rPr lang="hu-HU" b="1" dirty="0">
                <a:solidFill>
                  <a:srgbClr val="FF0000"/>
                </a:solidFill>
                <a:latin typeface="Comic Sans MS" panose="030F0702030302020204" pitchFamily="66" charset="0"/>
                <a:hlinkClick r:id="rId2"/>
              </a:rPr>
              <a:t>https://</a:t>
            </a:r>
            <a:r>
              <a:rPr lang="hu-HU" b="1" dirty="0" smtClean="0">
                <a:solidFill>
                  <a:srgbClr val="FF0000"/>
                </a:solidFill>
                <a:latin typeface="Comic Sans MS" panose="030F0702030302020204" pitchFamily="66" charset="0"/>
                <a:hlinkClick r:id="rId2"/>
              </a:rPr>
              <a:t>www.hiddenobjectgames.com/game/Find+the+cat</a:t>
            </a:r>
            <a:r>
              <a:rPr lang="hu-HU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hu-HU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hu-HU" b="1" dirty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hu-HU" b="1" dirty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hu-HU" b="1" dirty="0">
                <a:solidFill>
                  <a:prstClr val="black"/>
                </a:solidFill>
                <a:latin typeface="Comic Sans MS" panose="030F0702030302020204" pitchFamily="66" charset="0"/>
              </a:rPr>
              <a:t/>
            </a:r>
            <a:br>
              <a:rPr lang="hu-HU" b="1" dirty="0">
                <a:solidFill>
                  <a:prstClr val="black"/>
                </a:solidFill>
                <a:latin typeface="Comic Sans MS" panose="030F0702030302020204" pitchFamily="66" charset="0"/>
              </a:rPr>
            </a:br>
            <a:r>
              <a:rPr lang="hu-HU" b="1" dirty="0" smtClean="0">
                <a:solidFill>
                  <a:srgbClr val="7030A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/>
            </a:r>
            <a:br>
              <a:rPr lang="hu-HU" b="1" dirty="0" smtClean="0">
                <a:solidFill>
                  <a:srgbClr val="7030A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</a:br>
            <a:r>
              <a:rPr lang="hu-HU" b="1" dirty="0" smtClean="0">
                <a:solidFill>
                  <a:srgbClr val="7030A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/>
            </a:r>
            <a:br>
              <a:rPr lang="hu-HU" b="1" dirty="0" smtClean="0">
                <a:solidFill>
                  <a:srgbClr val="7030A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</a:br>
            <a:endParaRPr lang="hu-HU" b="1" dirty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0384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8000" r="-4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628800"/>
            <a:ext cx="8208912" cy="3240360"/>
          </a:xfrm>
        </p:spPr>
        <p:txBody>
          <a:bodyPr>
            <a:normAutofit fontScale="90000"/>
          </a:bodyPr>
          <a:lstStyle/>
          <a:p>
            <a:pPr algn="l"/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Remélem, hamarosan találkozunk!</a:t>
            </a:r>
            <a:br>
              <a:rPr lang="hu-HU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hu-HU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Szervusztok! </a:t>
            </a:r>
            <a:r>
              <a:rPr lang="hu-HU" b="1" dirty="0" smtClean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</a:t>
            </a:r>
            <a:br>
              <a:rPr lang="hu-HU" b="1" dirty="0" smtClean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</a:br>
            <a:r>
              <a:rPr lang="hu-HU" b="1" dirty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/>
            </a:r>
            <a:br>
              <a:rPr lang="hu-HU" b="1" dirty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</a:br>
            <a:r>
              <a:rPr lang="hu-HU" b="1" dirty="0" smtClean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/>
            </a:r>
            <a:br>
              <a:rPr lang="hu-HU" b="1" dirty="0" smtClean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</a:br>
            <a:r>
              <a:rPr lang="hu-HU" b="1" dirty="0" smtClean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/>
            </a:r>
            <a:br>
              <a:rPr lang="hu-HU" b="1" dirty="0" smtClean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</a:br>
            <a:r>
              <a:rPr lang="hu-HU" b="1" dirty="0" smtClean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               </a:t>
            </a:r>
            <a:r>
              <a:rPr lang="hu-HU" sz="1800" b="1" dirty="0" smtClean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A képek forrása: </a:t>
            </a:r>
            <a:r>
              <a:rPr lang="hu-HU" sz="1800" b="1" dirty="0" err="1" smtClean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  <a:hlinkClick r:id="rId3"/>
              </a:rPr>
              <a:t>www.freepik.com</a:t>
            </a:r>
            <a:r>
              <a:rPr lang="hu-HU" sz="1800" b="1" dirty="0" smtClean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/>
            </a:r>
            <a:br>
              <a:rPr lang="hu-HU" sz="1800" b="1" dirty="0" smtClean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</a:br>
            <a:r>
              <a:rPr lang="hu-HU" b="1" dirty="0" smtClean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/>
            </a:r>
            <a:br>
              <a:rPr lang="hu-HU" b="1" dirty="0" smtClean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</a:br>
            <a:r>
              <a:rPr lang="hu-HU" b="1" dirty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/>
            </a:r>
            <a:br>
              <a:rPr lang="hu-HU" b="1" dirty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</a:br>
            <a:r>
              <a:rPr lang="hu-HU" b="1" dirty="0" smtClean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/>
            </a:r>
            <a:br>
              <a:rPr lang="hu-HU" b="1" dirty="0" smtClean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</a:br>
            <a:endParaRPr lang="hu-HU" b="1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2714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2871</TotalTime>
  <Words>62</Words>
  <Application>Microsoft Office PowerPoint</Application>
  <PresentationFormat>Diavetítés a képernyőre (4:3 oldalarány)</PresentationFormat>
  <Paragraphs>26</Paragraphs>
  <Slides>8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9" baseType="lpstr">
      <vt:lpstr>Office-téma</vt:lpstr>
      <vt:lpstr>            Kedves  fejlesztősök!    Szeretettel küldöm Nektek  ezeket a kis feladatokat! Dóri néni csikdorineni@gmail.com          </vt:lpstr>
      <vt:lpstr>Nézd meg ezt a filmjelenetet! A részlet a Holt költők társasága című filmből van</vt:lpstr>
      <vt:lpstr>     Kattints erre a linkre! http://www.quiz-maker.com/QTI2654JE  Válaszolj a kérdésekre a film részlet és a Port.hu alapján!  Ha készen vagy, készíts képernyőfotót és küldd el nekem e-mailben!  </vt:lpstr>
      <vt:lpstr>Mit mondott Micimackó?</vt:lpstr>
      <vt:lpstr>Elbújt egy nyuszi a cicák között. Keresd meg!</vt:lpstr>
      <vt:lpstr>  </vt:lpstr>
      <vt:lpstr>     Végül egy kis játék! Kattints a linkre! Találd meg, hol nyávog a macska!   https://www.hiddenobjectgames.com/game/Find+the+cat     </vt:lpstr>
      <vt:lpstr>  Remélem, hamarosan találkozunk! Szervusztok!                     A képek forrása: www.freepik.com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Kedves Gyerekek!  Szeretettel küldöm Nektek ezeket a kis feladatokat!</dc:title>
  <dc:creator>Windows-felhasználó</dc:creator>
  <cp:lastModifiedBy>Windows-felhasználó</cp:lastModifiedBy>
  <cp:revision>59</cp:revision>
  <dcterms:created xsi:type="dcterms:W3CDTF">2021-03-09T21:37:14Z</dcterms:created>
  <dcterms:modified xsi:type="dcterms:W3CDTF">2021-03-12T05:07:28Z</dcterms:modified>
</cp:coreProperties>
</file>